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3BB575-A36B-4CBA-BDF9-1439949FAE77}" type="datetimeFigureOut">
              <a:rPr lang="fr-FR" smtClean="0"/>
              <a:t>15/03/2016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968F55-5A11-4486-AE6E-F4F86E8FFF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381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3BB575-A36B-4CBA-BDF9-1439949FAE77}" type="datetimeFigureOut">
              <a:rPr lang="fr-FR" smtClean="0"/>
              <a:t>15/03/2016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968F55-5A11-4486-AE6E-F4F86E8FFF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5443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3BB575-A36B-4CBA-BDF9-1439949FAE77}" type="datetimeFigureOut">
              <a:rPr lang="fr-FR" smtClean="0"/>
              <a:t>15/03/2016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968F55-5A11-4486-AE6E-F4F86E8FFF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8138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3BB575-A36B-4CBA-BDF9-1439949FAE77}" type="datetimeFigureOut">
              <a:rPr lang="fr-FR" smtClean="0"/>
              <a:t>15/03/2016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968F55-5A11-4486-AE6E-F4F86E8FFF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3784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3BB575-A36B-4CBA-BDF9-1439949FAE77}" type="datetimeFigureOut">
              <a:rPr lang="fr-FR" smtClean="0"/>
              <a:t>15/03/2016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968F55-5A11-4486-AE6E-F4F86E8FFF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4512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3BB575-A36B-4CBA-BDF9-1439949FAE77}" type="datetimeFigureOut">
              <a:rPr lang="fr-FR" smtClean="0"/>
              <a:t>15/03/2016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968F55-5A11-4486-AE6E-F4F86E8FFF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9696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3BB575-A36B-4CBA-BDF9-1439949FAE77}" type="datetimeFigureOut">
              <a:rPr lang="fr-FR" smtClean="0"/>
              <a:t>15/03/2016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968F55-5A11-4486-AE6E-F4F86E8FFF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3943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3BB575-A36B-4CBA-BDF9-1439949FAE77}" type="datetimeFigureOut">
              <a:rPr lang="fr-FR" smtClean="0"/>
              <a:t>15/03/2016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968F55-5A11-4486-AE6E-F4F86E8FFF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5218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3BB575-A36B-4CBA-BDF9-1439949FAE77}" type="datetimeFigureOut">
              <a:rPr lang="fr-FR" smtClean="0"/>
              <a:t>15/03/2016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968F55-5A11-4486-AE6E-F4F86E8FFF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267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3BB575-A36B-4CBA-BDF9-1439949FAE77}" type="datetimeFigureOut">
              <a:rPr lang="fr-FR" smtClean="0"/>
              <a:t>15/03/2016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968F55-5A11-4486-AE6E-F4F86E8FFF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0037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3BB575-A36B-4CBA-BDF9-1439949FAE77}" type="datetimeFigureOut">
              <a:rPr lang="fr-FR" smtClean="0"/>
              <a:t>15/03/2016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968F55-5A11-4486-AE6E-F4F86E8FFF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7857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-7938"/>
            <a:ext cx="1698625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1265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107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epageau</dc:creator>
  <cp:lastModifiedBy>epageau</cp:lastModifiedBy>
  <cp:revision>2</cp:revision>
  <dcterms:created xsi:type="dcterms:W3CDTF">2016-03-15T15:28:41Z</dcterms:created>
  <dcterms:modified xsi:type="dcterms:W3CDTF">2016-03-15T15:48:11Z</dcterms:modified>
</cp:coreProperties>
</file>