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8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44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13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78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51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69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94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21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6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03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BB575-A36B-4CBA-BDF9-1439949FAE77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968F55-5A11-4486-AE6E-F4F86E8FFF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85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7938"/>
            <a:ext cx="16986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26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epageau</dc:creator>
  <cp:lastModifiedBy>epageau</cp:lastModifiedBy>
  <cp:revision>2</cp:revision>
  <dcterms:created xsi:type="dcterms:W3CDTF">2016-03-15T15:28:41Z</dcterms:created>
  <dcterms:modified xsi:type="dcterms:W3CDTF">2016-03-15T15:48:11Z</dcterms:modified>
</cp:coreProperties>
</file>